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-96" y="-5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wmf"/><Relationship Id="rId12" Type="http://schemas.openxmlformats.org/officeDocument/2006/relationships/image" Target="../media/image12.wmf"/><Relationship Id="rId13" Type="http://schemas.openxmlformats.org/officeDocument/2006/relationships/image" Target="../media/image13.wmf"/><Relationship Id="rId14" Type="http://schemas.openxmlformats.org/officeDocument/2006/relationships/image" Target="../media/image14.wmf"/><Relationship Id="rId15" Type="http://schemas.openxmlformats.org/officeDocument/2006/relationships/image" Target="../media/image15.wmf"/><Relationship Id="rId16" Type="http://schemas.openxmlformats.org/officeDocument/2006/relationships/image" Target="../media/image16.wmf"/><Relationship Id="rId1" Type="http://schemas.openxmlformats.org/officeDocument/2006/relationships/image" Target="../media/image1.wmf"/><Relationship Id="rId2" Type="http://schemas.openxmlformats.org/officeDocument/2006/relationships/image" Target="../media/image2.wmf"/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6" Type="http://schemas.openxmlformats.org/officeDocument/2006/relationships/image" Target="../media/image6.wmf"/><Relationship Id="rId7" Type="http://schemas.openxmlformats.org/officeDocument/2006/relationships/image" Target="../media/image7.wmf"/><Relationship Id="rId8" Type="http://schemas.openxmlformats.org/officeDocument/2006/relationships/image" Target="../media/image8.wmf"/><Relationship Id="rId9" Type="http://schemas.openxmlformats.org/officeDocument/2006/relationships/image" Target="../media/image9.wmf"/><Relationship Id="rId10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A2B7-041E-418C-8799-B13A78EE8B70}" type="datetimeFigureOut">
              <a:rPr lang="en-US" smtClean="0"/>
              <a:pPr/>
              <a:t>3/24/22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5AFA-6512-48A6-9009-EE5D200C0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6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A2B7-041E-418C-8799-B13A78EE8B70}" type="datetimeFigureOut">
              <a:rPr lang="en-US" smtClean="0"/>
              <a:pPr/>
              <a:t>3/24/22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5AFA-6512-48A6-9009-EE5D200C0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81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A2B7-041E-418C-8799-B13A78EE8B70}" type="datetimeFigureOut">
              <a:rPr lang="en-US" smtClean="0"/>
              <a:pPr/>
              <a:t>3/24/22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5AFA-6512-48A6-9009-EE5D200C0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02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A2B7-041E-418C-8799-B13A78EE8B70}" type="datetimeFigureOut">
              <a:rPr lang="en-US" smtClean="0"/>
              <a:pPr/>
              <a:t>3/24/22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5AFA-6512-48A6-9009-EE5D200C0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89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A2B7-041E-418C-8799-B13A78EE8B70}" type="datetimeFigureOut">
              <a:rPr lang="en-US" smtClean="0"/>
              <a:pPr/>
              <a:t>3/24/22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5AFA-6512-48A6-9009-EE5D200C0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0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A2B7-041E-418C-8799-B13A78EE8B70}" type="datetimeFigureOut">
              <a:rPr lang="en-US" smtClean="0"/>
              <a:pPr/>
              <a:t>3/24/22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5AFA-6512-48A6-9009-EE5D200C0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53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A2B7-041E-418C-8799-B13A78EE8B70}" type="datetimeFigureOut">
              <a:rPr lang="en-US" smtClean="0"/>
              <a:pPr/>
              <a:t>3/24/22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5AFA-6512-48A6-9009-EE5D200C0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4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A2B7-041E-418C-8799-B13A78EE8B70}" type="datetimeFigureOut">
              <a:rPr lang="en-US" smtClean="0"/>
              <a:pPr/>
              <a:t>3/24/22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5AFA-6512-48A6-9009-EE5D200C0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2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A2B7-041E-418C-8799-B13A78EE8B70}" type="datetimeFigureOut">
              <a:rPr lang="en-US" smtClean="0"/>
              <a:pPr/>
              <a:t>3/24/22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5AFA-6512-48A6-9009-EE5D200C0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05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A2B7-041E-418C-8799-B13A78EE8B70}" type="datetimeFigureOut">
              <a:rPr lang="en-US" smtClean="0"/>
              <a:pPr/>
              <a:t>3/24/22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5AFA-6512-48A6-9009-EE5D200C0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6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A2B7-041E-418C-8799-B13A78EE8B70}" type="datetimeFigureOut">
              <a:rPr lang="en-US" smtClean="0"/>
              <a:pPr/>
              <a:t>3/24/22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5AFA-6512-48A6-9009-EE5D200C0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0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9A2B7-041E-418C-8799-B13A78EE8B70}" type="datetimeFigureOut">
              <a:rPr lang="en-US" smtClean="0"/>
              <a:pPr/>
              <a:t>3/24/22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F5AFA-6512-48A6-9009-EE5D200C0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8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0" Type="http://schemas.openxmlformats.org/officeDocument/2006/relationships/image" Target="../media/image9.wmf"/><Relationship Id="rId21" Type="http://schemas.openxmlformats.org/officeDocument/2006/relationships/oleObject" Target="../embeddings/oleObject10.bin"/><Relationship Id="rId22" Type="http://schemas.openxmlformats.org/officeDocument/2006/relationships/image" Target="../media/image10.wmf"/><Relationship Id="rId23" Type="http://schemas.openxmlformats.org/officeDocument/2006/relationships/oleObject" Target="../embeddings/oleObject11.bin"/><Relationship Id="rId24" Type="http://schemas.openxmlformats.org/officeDocument/2006/relationships/image" Target="../media/image11.wmf"/><Relationship Id="rId25" Type="http://schemas.openxmlformats.org/officeDocument/2006/relationships/oleObject" Target="../embeddings/oleObject12.bin"/><Relationship Id="rId26" Type="http://schemas.openxmlformats.org/officeDocument/2006/relationships/image" Target="../media/image12.wmf"/><Relationship Id="rId27" Type="http://schemas.openxmlformats.org/officeDocument/2006/relationships/oleObject" Target="../embeddings/oleObject13.bin"/><Relationship Id="rId28" Type="http://schemas.openxmlformats.org/officeDocument/2006/relationships/image" Target="../media/image13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30" Type="http://schemas.openxmlformats.org/officeDocument/2006/relationships/image" Target="../media/image14.wmf"/><Relationship Id="rId31" Type="http://schemas.openxmlformats.org/officeDocument/2006/relationships/oleObject" Target="../embeddings/oleObject15.bin"/><Relationship Id="rId32" Type="http://schemas.openxmlformats.org/officeDocument/2006/relationships/image" Target="../media/image15.wmf"/><Relationship Id="rId9" Type="http://schemas.openxmlformats.org/officeDocument/2006/relationships/oleObject" Target="../embeddings/oleObject4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wmf"/><Relationship Id="rId33" Type="http://schemas.openxmlformats.org/officeDocument/2006/relationships/oleObject" Target="../embeddings/oleObject16.bin"/><Relationship Id="rId34" Type="http://schemas.openxmlformats.org/officeDocument/2006/relationships/image" Target="../media/image16.wmf"/><Relationship Id="rId10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12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6.wmf"/><Relationship Id="rId15" Type="http://schemas.openxmlformats.org/officeDocument/2006/relationships/oleObject" Target="../embeddings/oleObject7.bin"/><Relationship Id="rId16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18" Type="http://schemas.openxmlformats.org/officeDocument/2006/relationships/image" Target="../media/image8.wmf"/><Relationship Id="rId19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319344" y="2644738"/>
            <a:ext cx="1616136" cy="580797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691746" y="5791200"/>
            <a:ext cx="1863436" cy="762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9929380" y="1030018"/>
            <a:ext cx="433820" cy="374737"/>
          </a:xfrm>
          <a:prstGeom prst="rect">
            <a:avLst/>
          </a:prstGeom>
          <a:solidFill>
            <a:srgbClr val="E4F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8900680" y="4890435"/>
            <a:ext cx="319520" cy="318001"/>
          </a:xfrm>
          <a:prstGeom prst="rect">
            <a:avLst/>
          </a:prstGeom>
          <a:solidFill>
            <a:srgbClr val="E4F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500255" y="5042618"/>
            <a:ext cx="319520" cy="291382"/>
          </a:xfrm>
          <a:prstGeom prst="rect">
            <a:avLst/>
          </a:prstGeom>
          <a:solidFill>
            <a:srgbClr val="E4F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365940" y="4876801"/>
            <a:ext cx="145821" cy="3186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8083780" y="4876801"/>
            <a:ext cx="145821" cy="3186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 flipH="1">
            <a:off x="8390659" y="4835236"/>
            <a:ext cx="143741" cy="373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 flipH="1">
            <a:off x="7620000" y="4876800"/>
            <a:ext cx="180975" cy="3316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1" name="Rectangle 50"/>
          <p:cNvSpPr/>
          <p:nvPr/>
        </p:nvSpPr>
        <p:spPr>
          <a:xfrm>
            <a:off x="8159210" y="90056"/>
            <a:ext cx="298990" cy="12815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25685" y="4648198"/>
            <a:ext cx="1013114" cy="3186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432980" y="4634347"/>
            <a:ext cx="681820" cy="3186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715000" y="4171630"/>
            <a:ext cx="209550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591425" y="4481946"/>
            <a:ext cx="209550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334500" y="3061559"/>
            <a:ext cx="876300" cy="372387"/>
          </a:xfrm>
          <a:prstGeom prst="rect">
            <a:avLst/>
          </a:prstGeom>
          <a:solidFill>
            <a:srgbClr val="FAD6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8839201" y="3048001"/>
            <a:ext cx="181841" cy="3550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8047760" y="3048001"/>
            <a:ext cx="181841" cy="3550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247044" y="3061559"/>
            <a:ext cx="181841" cy="3550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534400" y="3038110"/>
            <a:ext cx="209550" cy="39089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668491" y="3025737"/>
            <a:ext cx="209550" cy="39089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781800" y="3043055"/>
            <a:ext cx="419100" cy="39089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991600" y="533400"/>
            <a:ext cx="762000" cy="381000"/>
          </a:xfrm>
          <a:prstGeom prst="rect">
            <a:avLst/>
          </a:prstGeom>
          <a:solidFill>
            <a:srgbClr val="FAD6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500255" y="3281545"/>
            <a:ext cx="609600" cy="304800"/>
          </a:xfrm>
          <a:prstGeom prst="rect">
            <a:avLst/>
          </a:prstGeom>
          <a:solidFill>
            <a:srgbClr val="FAD6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352800" y="2895600"/>
            <a:ext cx="762000" cy="2949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715000" y="533400"/>
            <a:ext cx="1524000" cy="304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625686" y="2895600"/>
            <a:ext cx="936915" cy="2949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03523" y="2590800"/>
            <a:ext cx="216477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829800" y="1676400"/>
            <a:ext cx="381000" cy="38100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343160" y="1676401"/>
            <a:ext cx="181841" cy="4318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534401" y="1625540"/>
            <a:ext cx="181841" cy="4318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696201" y="1648988"/>
            <a:ext cx="181841" cy="4318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181109" y="1685107"/>
            <a:ext cx="209550" cy="3596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010650" y="1685107"/>
            <a:ext cx="209550" cy="3596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781800" y="1676401"/>
            <a:ext cx="838200" cy="368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067800" y="1006438"/>
            <a:ext cx="533400" cy="365163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10200" y="1905002"/>
            <a:ext cx="914400" cy="349325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96200" y="76200"/>
            <a:ext cx="304800" cy="132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52800" y="1905001"/>
            <a:ext cx="914400" cy="349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15000" y="990600"/>
            <a:ext cx="1524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10200" y="1600201"/>
            <a:ext cx="609600" cy="2222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6705600" y="1667368"/>
          <a:ext cx="3555022" cy="466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" imgW="1548728" imgH="203112" progId="Equation.DSMT4">
                  <p:embed/>
                </p:oleObj>
              </mc:Choice>
              <mc:Fallback>
                <p:oleObj name="Equation" r:id="rId3" imgW="1548728" imgH="203112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667368"/>
                        <a:ext cx="3555022" cy="4662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6781800" y="2119530"/>
          <a:ext cx="1580284" cy="395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5" imgW="710891" imgH="177723" progId="Equation.DSMT4">
                  <p:embed/>
                </p:oleObj>
              </mc:Choice>
              <mc:Fallback>
                <p:oleObj name="Equation" r:id="rId5" imgW="710891" imgH="177723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119530"/>
                        <a:ext cx="1580284" cy="3950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6822498" y="2514600"/>
          <a:ext cx="838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7" imgW="355138" imgH="177569" progId="Equation.DSMT4">
                  <p:embed/>
                </p:oleObj>
              </mc:Choice>
              <mc:Fallback>
                <p:oleObj name="Equation" r:id="rId7" imgW="355138" imgH="177569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2498" y="2514600"/>
                        <a:ext cx="8382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/>
          </p:nvPr>
        </p:nvGraphicFramePr>
        <p:xfrm>
          <a:off x="6736484" y="2987311"/>
          <a:ext cx="3474317" cy="455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9" imgW="1548728" imgH="203112" progId="Equation.DSMT4">
                  <p:embed/>
                </p:oleObj>
              </mc:Choice>
              <mc:Fallback>
                <p:oleObj name="Equation" r:id="rId9" imgW="1548728" imgH="203112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484" y="2987311"/>
                        <a:ext cx="3474317" cy="4556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/>
          </p:nvPr>
        </p:nvGraphicFramePr>
        <p:xfrm>
          <a:off x="6783819" y="3546764"/>
          <a:ext cx="2052202" cy="415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11" imgW="1002865" imgH="203112" progId="Equation.DSMT4">
                  <p:embed/>
                </p:oleObj>
              </mc:Choice>
              <mc:Fallback>
                <p:oleObj name="Equation" r:id="rId11" imgW="1002865" imgH="203112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3819" y="3546764"/>
                        <a:ext cx="2052202" cy="4156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/>
          </p:nvPr>
        </p:nvGraphicFramePr>
        <p:xfrm>
          <a:off x="6781801" y="3981770"/>
          <a:ext cx="1559769" cy="437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13" imgW="723586" imgH="203112" progId="Equation.DSMT4">
                  <p:embed/>
                </p:oleObj>
              </mc:Choice>
              <mc:Fallback>
                <p:oleObj name="Equation" r:id="rId13" imgW="723586" imgH="203112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1" y="3981770"/>
                        <a:ext cx="1559769" cy="4378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/>
          </p:nvPr>
        </p:nvGraphicFramePr>
        <p:xfrm>
          <a:off x="6788727" y="4398916"/>
          <a:ext cx="1716270" cy="422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15" imgW="825500" imgH="203200" progId="Equation.DSMT4">
                  <p:embed/>
                </p:oleObj>
              </mc:Choice>
              <mc:Fallback>
                <p:oleObj name="Equation" r:id="rId15" imgW="825500" imgH="203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8727" y="4398916"/>
                        <a:ext cx="1716270" cy="4224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/>
          </p:nvPr>
        </p:nvGraphicFramePr>
        <p:xfrm>
          <a:off x="4878065" y="4133496"/>
          <a:ext cx="1064271" cy="362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17" imgW="596641" imgH="203112" progId="Equation.DSMT4">
                  <p:embed/>
                </p:oleObj>
              </mc:Choice>
              <mc:Fallback>
                <p:oleObj name="Equation" r:id="rId17" imgW="596641" imgH="203112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8065" y="4133496"/>
                        <a:ext cx="1064271" cy="3623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/>
          </p:nvPr>
        </p:nvGraphicFramePr>
        <p:xfrm>
          <a:off x="3276601" y="1549400"/>
          <a:ext cx="3267075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19" imgW="1930400" imgH="660400" progId="Equation.DSMT4">
                  <p:embed/>
                </p:oleObj>
              </mc:Choice>
              <mc:Fallback>
                <p:oleObj name="Equation" r:id="rId19" imgW="1930400" imgH="6604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1" y="1549400"/>
                        <a:ext cx="3267075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/>
          </p:nvPr>
        </p:nvGraphicFramePr>
        <p:xfrm>
          <a:off x="3352801" y="2900545"/>
          <a:ext cx="3289331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21" imgW="1866900" imgH="431800" progId="Equation.DSMT4">
                  <p:embed/>
                </p:oleObj>
              </mc:Choice>
              <mc:Fallback>
                <p:oleObj name="Equation" r:id="rId21" imgW="1866900" imgH="4318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1" y="2900545"/>
                        <a:ext cx="3289331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/>
          </p:nvPr>
        </p:nvGraphicFramePr>
        <p:xfrm>
          <a:off x="3418620" y="4667570"/>
          <a:ext cx="3210781" cy="742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23" imgW="1866900" imgH="431800" progId="Equation.DSMT4">
                  <p:embed/>
                </p:oleObj>
              </mc:Choice>
              <mc:Fallback>
                <p:oleObj name="Equation" r:id="rId23" imgW="1866900" imgH="4318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8620" y="4667570"/>
                        <a:ext cx="3210781" cy="7426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Rectangle 51"/>
          <p:cNvSpPr/>
          <p:nvPr/>
        </p:nvSpPr>
        <p:spPr>
          <a:xfrm flipH="1">
            <a:off x="6897506" y="4793672"/>
            <a:ext cx="187687" cy="4147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4" name="Object 53"/>
          <p:cNvGraphicFramePr>
            <a:graphicFrameLocks noChangeAspect="1"/>
          </p:cNvGraphicFramePr>
          <p:nvPr>
            <p:extLst/>
          </p:nvPr>
        </p:nvGraphicFramePr>
        <p:xfrm>
          <a:off x="8934450" y="4406934"/>
          <a:ext cx="876300" cy="400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25" imgW="444307" imgH="203112" progId="Equation.DSMT4">
                  <p:embed/>
                </p:oleObj>
              </mc:Choice>
              <mc:Fallback>
                <p:oleObj name="Equation" r:id="rId25" imgW="444307" imgH="203112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4450" y="4406934"/>
                        <a:ext cx="876300" cy="4005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>
            <p:extLst/>
          </p:nvPr>
        </p:nvGraphicFramePr>
        <p:xfrm>
          <a:off x="6851071" y="4876801"/>
          <a:ext cx="2393376" cy="385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27" imgW="1104421" imgH="177723" progId="Equation.DSMT4">
                  <p:embed/>
                </p:oleObj>
              </mc:Choice>
              <mc:Fallback>
                <p:oleObj name="Equation" r:id="rId27" imgW="1104421" imgH="177723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1071" y="4876801"/>
                        <a:ext cx="2393376" cy="3851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/>
          </p:nvPr>
        </p:nvGraphicFramePr>
        <p:xfrm>
          <a:off x="6798252" y="5258340"/>
          <a:ext cx="810491" cy="420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29" imgW="342603" imgH="177646" progId="Equation.DSMT4">
                  <p:embed/>
                </p:oleObj>
              </mc:Choice>
              <mc:Fallback>
                <p:oleObj name="Equation" r:id="rId29" imgW="342603" imgH="177646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8252" y="5258340"/>
                        <a:ext cx="810491" cy="4202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>
            <p:extLst/>
          </p:nvPr>
        </p:nvGraphicFramePr>
        <p:xfrm>
          <a:off x="6671252" y="5791200"/>
          <a:ext cx="19558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31" imgW="558558" imgH="203112" progId="Equation.DSMT4">
                  <p:embed/>
                </p:oleObj>
              </mc:Choice>
              <mc:Fallback>
                <p:oleObj name="Equation" r:id="rId31" imgW="558558" imgH="203112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1252" y="5791200"/>
                        <a:ext cx="19558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317500" y="0"/>
          <a:ext cx="10339388" cy="430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33" imgW="4940280" imgH="2006280" progId="Equation.DSMT4">
                  <p:embed/>
                </p:oleObj>
              </mc:Choice>
              <mc:Fallback>
                <p:oleObj name="Equation" r:id="rId33" imgW="4940280" imgH="20062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" y="0"/>
                        <a:ext cx="10339388" cy="430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0549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000"/>
                            </p:stCondLst>
                            <p:childTnLst>
                              <p:par>
                                <p:cTn id="1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500"/>
                            </p:stCondLst>
                            <p:childTnLst>
                              <p:par>
                                <p:cTn id="1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4000"/>
                            </p:stCondLst>
                            <p:childTnLst>
                              <p:par>
                                <p:cTn id="1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500"/>
                            </p:stCondLst>
                            <p:childTnLst>
                              <p:par>
                                <p:cTn id="1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0"/>
                            </p:stCondLst>
                            <p:childTnLst>
                              <p:par>
                                <p:cTn id="1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500"/>
                            </p:stCondLst>
                            <p:childTnLst>
                              <p:par>
                                <p:cTn id="14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000"/>
                            </p:stCondLst>
                            <p:childTnLst>
                              <p:par>
                                <p:cTn id="15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000"/>
                            </p:stCondLst>
                            <p:childTnLst>
                              <p:par>
                                <p:cTn id="18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500"/>
                            </p:stCondLst>
                            <p:childTnLst>
                              <p:par>
                                <p:cTn id="18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00"/>
                            </p:stCondLst>
                            <p:childTnLst>
                              <p:par>
                                <p:cTn id="19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000"/>
                            </p:stCondLst>
                            <p:childTnLst>
                              <p:par>
                                <p:cTn id="20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500"/>
                            </p:stCondLst>
                            <p:childTnLst>
                              <p:par>
                                <p:cTn id="20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000"/>
                            </p:stCondLst>
                            <p:childTnLst>
                              <p:par>
                                <p:cTn id="2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2500"/>
                            </p:stCondLst>
                            <p:childTnLst>
                              <p:par>
                                <p:cTn id="2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3500"/>
                            </p:stCondLst>
                            <p:childTnLst>
                              <p:par>
                                <p:cTn id="2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4000"/>
                            </p:stCondLst>
                            <p:childTnLst>
                              <p:par>
                                <p:cTn id="2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4500"/>
                            </p:stCondLst>
                            <p:childTnLst>
                              <p:par>
                                <p:cTn id="2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000"/>
                            </p:stCondLst>
                            <p:childTnLst>
                              <p:par>
                                <p:cTn id="24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5500"/>
                            </p:stCondLst>
                            <p:childTnLst>
                              <p:par>
                                <p:cTn id="25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500"/>
                            </p:stCondLst>
                            <p:childTnLst>
                              <p:par>
                                <p:cTn id="26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000"/>
                            </p:stCondLst>
                            <p:childTnLst>
                              <p:par>
                                <p:cTn id="27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5" grpId="0" animBg="1"/>
      <p:bldP spid="61" grpId="0" animBg="1"/>
      <p:bldP spid="60" grpId="0" animBg="1"/>
      <p:bldP spid="59" grpId="0" animBg="1"/>
      <p:bldP spid="49" grpId="0" animBg="1"/>
      <p:bldP spid="58" grpId="0" animBg="1"/>
      <p:bldP spid="57" grpId="0" animBg="1"/>
      <p:bldP spid="56" grpId="0" animBg="1"/>
      <p:bldP spid="51" grpId="0" animBg="1"/>
      <p:bldP spid="50" grpId="0" animBg="1"/>
      <p:bldP spid="48" grpId="0" animBg="1"/>
      <p:bldP spid="46" grpId="0" animBg="1"/>
      <p:bldP spid="42" grpId="0" animBg="1"/>
      <p:bldP spid="37" grpId="0" animBg="1"/>
      <p:bldP spid="36" grpId="0" animBg="1"/>
      <p:bldP spid="35" grpId="0" animBg="1"/>
      <p:bldP spid="34" grpId="0" animBg="1"/>
      <p:bldP spid="33" grpId="0" animBg="1"/>
      <p:bldP spid="32" grpId="0" animBg="1"/>
      <p:bldP spid="31" grpId="0" animBg="1"/>
      <p:bldP spid="29" grpId="0" animBg="1"/>
      <p:bldP spid="28" grpId="0" animBg="1"/>
      <p:bldP spid="27" grpId="0" animBg="1"/>
      <p:bldP spid="26" grpId="0" animBg="1"/>
      <p:bldP spid="25" grpId="0" animBg="1"/>
      <p:bldP spid="23" grpId="0" animBg="1"/>
      <p:bldP spid="20" grpId="0" animBg="1"/>
      <p:bldP spid="19" grpId="0" animBg="1"/>
      <p:bldP spid="18" grpId="0" animBg="1"/>
      <p:bldP spid="17" grpId="0" animBg="1"/>
      <p:bldP spid="15" grpId="0" animBg="1"/>
      <p:bldP spid="16" grpId="0" animBg="1"/>
      <p:bldP spid="12" grpId="0" animBg="1"/>
      <p:bldP spid="11" grpId="0" animBg="1"/>
      <p:bldP spid="10" grpId="0" animBg="1"/>
      <p:bldP spid="9" grpId="0" animBg="1"/>
      <p:bldP spid="8" grpId="0" animBg="1"/>
      <p:bldP spid="7" grpId="0" animBg="1"/>
      <p:bldP spid="6" grpId="0" animBg="1"/>
      <p:bldP spid="5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Equation</vt:lpstr>
      <vt:lpstr>PowerPoint Presentation</vt:lpstr>
    </vt:vector>
  </TitlesOfParts>
  <Company>FUHSD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Korsunsky, Rita</dc:creator>
  <cp:lastModifiedBy>Rita Korsunsky</cp:lastModifiedBy>
  <cp:revision>5</cp:revision>
  <dcterms:created xsi:type="dcterms:W3CDTF">2015-05-08T21:04:10Z</dcterms:created>
  <dcterms:modified xsi:type="dcterms:W3CDTF">2022-03-24T14:06:28Z</dcterms:modified>
</cp:coreProperties>
</file>