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e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347B4-A2B4-41EC-AAA8-21962B0E34BE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6F7E-4C3D-4981-B0F6-DCA3E5441B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73A3C-191C-47F1-8767-97A7DD8004BB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26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CB742-42FF-49AD-9D53-2DB2F0FCA795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77588" y="2651626"/>
            <a:ext cx="32004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443663" y="5562600"/>
            <a:ext cx="2667000" cy="838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4"/>
          <p:cNvSpPr>
            <a:spLocks noChangeArrowheads="1"/>
          </p:cNvSpPr>
          <p:nvPr/>
        </p:nvSpPr>
        <p:spPr bwMode="auto">
          <a:xfrm>
            <a:off x="90488" y="1371600"/>
            <a:ext cx="3338512" cy="4800600"/>
          </a:xfrm>
          <a:prstGeom prst="rect">
            <a:avLst/>
          </a:prstGeom>
          <a:noFill/>
          <a:ln w="57150" cap="rnd">
            <a:solidFill>
              <a:srgbClr val="00FF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6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304797"/>
              </p:ext>
            </p:extLst>
          </p:nvPr>
        </p:nvGraphicFramePr>
        <p:xfrm>
          <a:off x="3984625" y="1371600"/>
          <a:ext cx="14255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Equation" r:id="rId4" imgW="469800" imgH="228600" progId="Equation.3">
                  <p:embed/>
                </p:oleObj>
              </mc:Choice>
              <mc:Fallback>
                <p:oleObj name="Equation" r:id="rId4" imgW="469800" imgH="2286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1371600"/>
                        <a:ext cx="14255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724029"/>
              </p:ext>
            </p:extLst>
          </p:nvPr>
        </p:nvGraphicFramePr>
        <p:xfrm>
          <a:off x="6332538" y="5715000"/>
          <a:ext cx="26908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Equation" r:id="rId6" imgW="1002960" imgH="228600" progId="Equation.3">
                  <p:embed/>
                </p:oleObj>
              </mc:Choice>
              <mc:Fallback>
                <p:oleObj name="Equation" r:id="rId6" imgW="1002960" imgH="22860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2538" y="5715000"/>
                        <a:ext cx="2690812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Line 1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9050">
            <a:solidFill>
              <a:srgbClr val="00CC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Oval 16"/>
          <p:cNvSpPr>
            <a:spLocks noChangeArrowheads="1"/>
          </p:cNvSpPr>
          <p:nvPr/>
        </p:nvSpPr>
        <p:spPr bwMode="auto">
          <a:xfrm>
            <a:off x="52388" y="55563"/>
            <a:ext cx="152400" cy="152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22C5F8">
                  <a:alpha val="89998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Oval 17"/>
          <p:cNvSpPr>
            <a:spLocks noChangeArrowheads="1"/>
          </p:cNvSpPr>
          <p:nvPr/>
        </p:nvSpPr>
        <p:spPr bwMode="auto">
          <a:xfrm>
            <a:off x="152400" y="152400"/>
            <a:ext cx="328613" cy="3286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22C5F8">
                  <a:alpha val="39998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8"/>
          <p:cNvSpPr>
            <a:spLocks noChangeArrowheads="1"/>
          </p:cNvSpPr>
          <p:nvPr/>
        </p:nvSpPr>
        <p:spPr bwMode="auto">
          <a:xfrm>
            <a:off x="533400" y="76200"/>
            <a:ext cx="762000" cy="762000"/>
          </a:xfrm>
          <a:prstGeom prst="ellipse">
            <a:avLst/>
          </a:prstGeom>
          <a:solidFill>
            <a:schemeClr val="bg1">
              <a:alpha val="10196"/>
            </a:schemeClr>
          </a:solidFill>
          <a:ln w="952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AutoShape 19"/>
          <p:cNvSpPr>
            <a:spLocks noChangeArrowheads="1"/>
          </p:cNvSpPr>
          <p:nvPr/>
        </p:nvSpPr>
        <p:spPr bwMode="auto">
          <a:xfrm>
            <a:off x="0" y="990600"/>
            <a:ext cx="609600" cy="609600"/>
          </a:xfrm>
          <a:prstGeom prst="flowChartDelay">
            <a:avLst/>
          </a:prstGeom>
          <a:solidFill>
            <a:srgbClr val="00CCFF">
              <a:alpha val="20000"/>
            </a:srgbClr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AutoShape 20"/>
          <p:cNvSpPr>
            <a:spLocks noChangeArrowheads="1"/>
          </p:cNvSpPr>
          <p:nvPr/>
        </p:nvSpPr>
        <p:spPr bwMode="auto">
          <a:xfrm>
            <a:off x="0" y="3276600"/>
            <a:ext cx="609600" cy="609600"/>
          </a:xfrm>
          <a:prstGeom prst="flowChartDelay">
            <a:avLst/>
          </a:prstGeom>
          <a:solidFill>
            <a:srgbClr val="00CCFF">
              <a:alpha val="20000"/>
            </a:srgbClr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AutoShape 21"/>
          <p:cNvSpPr>
            <a:spLocks noChangeArrowheads="1"/>
          </p:cNvSpPr>
          <p:nvPr/>
        </p:nvSpPr>
        <p:spPr bwMode="auto">
          <a:xfrm>
            <a:off x="0" y="5867400"/>
            <a:ext cx="609600" cy="609600"/>
          </a:xfrm>
          <a:prstGeom prst="flowChartDelay">
            <a:avLst/>
          </a:prstGeom>
          <a:solidFill>
            <a:srgbClr val="00CCFF">
              <a:alpha val="20000"/>
            </a:srgbClr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8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70737"/>
              </p:ext>
            </p:extLst>
          </p:nvPr>
        </p:nvGraphicFramePr>
        <p:xfrm>
          <a:off x="3829050" y="2751138"/>
          <a:ext cx="2411413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Equation" r:id="rId8" imgW="812520" imgH="203040" progId="Equation.3">
                  <p:embed/>
                </p:oleObj>
              </mc:Choice>
              <mc:Fallback>
                <p:oleObj name="Equation" r:id="rId8" imgW="812520" imgH="20304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2751138"/>
                        <a:ext cx="2411413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567434"/>
              </p:ext>
            </p:extLst>
          </p:nvPr>
        </p:nvGraphicFramePr>
        <p:xfrm>
          <a:off x="3673475" y="3300413"/>
          <a:ext cx="4386263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8" name="Equation" r:id="rId10" imgW="1638000" imgH="419040" progId="Equation.3">
                  <p:embed/>
                </p:oleObj>
              </mc:Choice>
              <mc:Fallback>
                <p:oleObj name="Equation" r:id="rId10" imgW="1638000" imgH="41904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3300413"/>
                        <a:ext cx="4386263" cy="1119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925592"/>
              </p:ext>
            </p:extLst>
          </p:nvPr>
        </p:nvGraphicFramePr>
        <p:xfrm>
          <a:off x="3657600" y="4425950"/>
          <a:ext cx="32766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9" name="Equation" r:id="rId12" imgW="1333440" imgH="431640" progId="Equation.3">
                  <p:embed/>
                </p:oleObj>
              </mc:Choice>
              <mc:Fallback>
                <p:oleObj name="Equation" r:id="rId12" imgW="1333440" imgH="43164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425950"/>
                        <a:ext cx="327660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10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547263"/>
              </p:ext>
            </p:extLst>
          </p:nvPr>
        </p:nvGraphicFramePr>
        <p:xfrm>
          <a:off x="3446463" y="5484813"/>
          <a:ext cx="2859087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0" name="Equation" r:id="rId14" imgW="1028520" imgH="393480" progId="Equation.3">
                  <p:embed/>
                </p:oleObj>
              </mc:Choice>
              <mc:Fallback>
                <p:oleObj name="Equation" r:id="rId14" imgW="1028520" imgH="39348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5484813"/>
                        <a:ext cx="2859087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1032"/>
          <p:cNvGraphicFramePr>
            <a:graphicFrameLocks noChangeAspect="1"/>
          </p:cNvGraphicFramePr>
          <p:nvPr/>
        </p:nvGraphicFramePr>
        <p:xfrm>
          <a:off x="7162800" y="5067300"/>
          <a:ext cx="1752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1" name="Equation" r:id="rId16" imgW="850680" imgH="203040" progId="Equation.3">
                  <p:embed/>
                </p:oleObj>
              </mc:Choice>
              <mc:Fallback>
                <p:oleObj name="Equation" r:id="rId16" imgW="850680" imgH="203040" progId="Equation.3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067300"/>
                        <a:ext cx="1752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10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720476"/>
              </p:ext>
            </p:extLst>
          </p:nvPr>
        </p:nvGraphicFramePr>
        <p:xfrm>
          <a:off x="3810000" y="2014538"/>
          <a:ext cx="23622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2" name="Equation" r:id="rId18" imgW="749160" imgH="228600" progId="Equation.3">
                  <p:embed/>
                </p:oleObj>
              </mc:Choice>
              <mc:Fallback>
                <p:oleObj name="Equation" r:id="rId18" imgW="749160" imgH="228600" progId="Equation.3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014538"/>
                        <a:ext cx="23622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828800" y="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Challenge Problem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219282"/>
              </p:ext>
            </p:extLst>
          </p:nvPr>
        </p:nvGraphicFramePr>
        <p:xfrm>
          <a:off x="152400" y="242887"/>
          <a:ext cx="8288337" cy="573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3" name="Equation" r:id="rId20" imgW="3009600" imgH="2082600" progId="Equation.3">
                  <p:embed/>
                </p:oleObj>
              </mc:Choice>
              <mc:Fallback>
                <p:oleObj name="Equation" r:id="rId20" imgW="3009600" imgH="20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2400" y="242887"/>
                        <a:ext cx="8288337" cy="573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  <p:bldP spid="51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Equation</vt:lpstr>
      <vt:lpstr>Microsoft Equation 3.0</vt:lpstr>
      <vt:lpstr>PowerPoint Presentation</vt:lpstr>
    </vt:vector>
  </TitlesOfParts>
  <Company>FUHSD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rita_korsunsky</dc:creator>
  <cp:lastModifiedBy>flin811@student.fuhsd.org</cp:lastModifiedBy>
  <cp:revision>6</cp:revision>
  <dcterms:created xsi:type="dcterms:W3CDTF">2013-11-19T16:12:48Z</dcterms:created>
  <dcterms:modified xsi:type="dcterms:W3CDTF">2016-05-26T19:34:21Z</dcterms:modified>
</cp:coreProperties>
</file>